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9215" y="248194"/>
            <a:ext cx="7454053" cy="2561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Линия успеха в деятельности учителя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023" y="3881016"/>
            <a:ext cx="10097588" cy="17882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профессиональных достижениях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Емельянова Андрея Николаевича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чителя физической культуры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№12» г. Сыктывкара, Республики Коми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8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645" y="466439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Социализация личности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724297" y="1567543"/>
            <a:ext cx="418012" cy="1071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16973" y="1567543"/>
            <a:ext cx="418012" cy="1071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855990" y="1567543"/>
            <a:ext cx="418012" cy="1071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361" y="3134975"/>
            <a:ext cx="3413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образовательном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роцессе современные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3687" y="3134975"/>
            <a:ext cx="3864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формы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учебно-воспитательной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5281" y="3134975"/>
            <a:ext cx="2775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учащихся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внеурочную занятость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5349" y="5895678"/>
            <a:ext cx="63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проблема, поставим цель!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309" y="4820194"/>
            <a:ext cx="123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4985" y="4820194"/>
            <a:ext cx="557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1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19" y="483326"/>
            <a:ext cx="4415941" cy="17242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2" y="365759"/>
            <a:ext cx="3905795" cy="1841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18" y="2599505"/>
            <a:ext cx="4415941" cy="2011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1" y="2468877"/>
            <a:ext cx="3905795" cy="2011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7983" y="2070460"/>
            <a:ext cx="1920241" cy="7262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9205" y="0"/>
            <a:ext cx="310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педагога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0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567" y="1841861"/>
            <a:ext cx="4650382" cy="3187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110340"/>
            <a:ext cx="3357154" cy="4650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98" y="1110338"/>
            <a:ext cx="3030586" cy="4650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8873" y="300446"/>
            <a:ext cx="289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педагога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9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358" y="-81809"/>
            <a:ext cx="2323408" cy="39500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97" y="731517"/>
            <a:ext cx="4787537" cy="221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3" y="3146368"/>
            <a:ext cx="2811236" cy="3528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0" y="3146369"/>
            <a:ext cx="3012712" cy="3528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34" y="3146369"/>
            <a:ext cx="2841716" cy="3528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9311" y="166240"/>
            <a:ext cx="289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педагога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1554" y="404949"/>
            <a:ext cx="487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достижения учащихся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3" y="1290251"/>
            <a:ext cx="3346812" cy="4966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3" y="1290251"/>
            <a:ext cx="3370217" cy="4966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8" y="1290251"/>
            <a:ext cx="3239587" cy="4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3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280" y="3004457"/>
            <a:ext cx="625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самостоятельно мыслящей, активной,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юбящей своё государство, способной адаптироваться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изменяющимся условиям жизни личности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252846"/>
            <a:ext cx="10037618" cy="2751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" y="2477212"/>
            <a:ext cx="2420043" cy="1990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989" y="2477212"/>
            <a:ext cx="1960418" cy="19887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18" y="4095052"/>
            <a:ext cx="3027218" cy="2559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1" y="4095051"/>
            <a:ext cx="2847801" cy="25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450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85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Линия успеха в деятельности учителя</vt:lpstr>
      <vt:lpstr>Социализация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Линия успеха в деятельности учителя</dc:title>
  <dc:creator>User</dc:creator>
  <cp:lastModifiedBy>User</cp:lastModifiedBy>
  <cp:revision>20</cp:revision>
  <dcterms:created xsi:type="dcterms:W3CDTF">2023-05-28T16:46:51Z</dcterms:created>
  <dcterms:modified xsi:type="dcterms:W3CDTF">2023-05-29T19:33:53Z</dcterms:modified>
</cp:coreProperties>
</file>